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64BAC-5ABA-4106-81A1-4F7B4C023DE7}" type="datetimeFigureOut">
              <a:rPr lang="pt-BR" smtClean="0"/>
              <a:pPr/>
              <a:t>12/08/2022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C27F-1DA4-4B6E-B229-11E61C14685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86/s12912-017-0245-z" TargetMode="External"/><Relationship Id="rId2" Type="http://schemas.openxmlformats.org/officeDocument/2006/relationships/hyperlink" Target="https://repositorio.ufscar.br/handle/ufscar/328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16/j.ajic.2021.10.043" TargetMode="External"/><Relationship Id="rId4" Type="http://schemas.openxmlformats.org/officeDocument/2006/relationships/hyperlink" Target="https://repositorio.ufscar.br/handle/ufscar/1215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0034" y="142852"/>
            <a:ext cx="7772400" cy="2428892"/>
          </a:xfrm>
        </p:spPr>
        <p:txBody>
          <a:bodyPr>
            <a:noAutofit/>
          </a:bodyPr>
          <a:lstStyle/>
          <a:p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CRÉDITOS</a:t>
            </a:r>
            <a:r>
              <a:rPr lang="pt-B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Web </a:t>
            </a:r>
            <a:r>
              <a:rPr lang="pt-BR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curta duração, desenvolvida como parte do </a:t>
            </a:r>
            <a:b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Projeto FAPESP – Processo nº 2014/08663-1</a:t>
            </a:r>
            <a:b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Público alvo: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profissionais de enfermagem da atenção primária em saúde.</a:t>
            </a:r>
            <a:b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da criação: 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Setembro/2016</a:t>
            </a:r>
            <a:b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Universidade Federal de São Carlos</a:t>
            </a:r>
            <a:r>
              <a:rPr lang="pt-BR" sz="1600" dirty="0" smtClean="0">
                <a:solidFill>
                  <a:schemeClr val="tx1"/>
                </a:solidFill>
              </a:rPr>
              <a:t/>
            </a:r>
            <a:br>
              <a:rPr lang="pt-BR" sz="1600" dirty="0" smtClean="0">
                <a:solidFill>
                  <a:schemeClr val="tx1"/>
                </a:solidFill>
              </a:rPr>
            </a:br>
            <a:endParaRPr lang="pt-BR" sz="1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44" y="3143248"/>
            <a:ext cx="8786874" cy="3500462"/>
          </a:xfrm>
          <a:ln w="38100"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Rosely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Moralez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Figueiredo 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UFSCar (coordenadora do estudo)</a:t>
            </a:r>
            <a:endParaRPr lang="pt-BR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Adriana Maria da Silva Felix –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HCor</a:t>
            </a:r>
            <a:endParaRPr lang="pt-BR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Isis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Pienta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Batista Dias Passos - UFSCar</a:t>
            </a:r>
          </a:p>
          <a:p>
            <a:pPr algn="l"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Julia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Yaeko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Kawagoe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FICSAE</a:t>
            </a:r>
          </a:p>
          <a:p>
            <a:pPr algn="l">
              <a:lnSpc>
                <a:spcPct val="150000"/>
              </a:lnSpc>
            </a:pP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Keila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Kiyomi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Seki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 EEUSP</a:t>
            </a:r>
          </a:p>
          <a:p>
            <a:pPr algn="l"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Maria Clara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Padoveze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EEUSP</a:t>
            </a:r>
          </a:p>
          <a:p>
            <a:pPr algn="l"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Melissa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Basseto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UFSCar</a:t>
            </a:r>
          </a:p>
          <a:p>
            <a:pPr algn="l">
              <a:lnSpc>
                <a:spcPct val="150000"/>
              </a:lnSpc>
            </a:pP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Michelli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Sako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Pacheco - UFSCar</a:t>
            </a:r>
          </a:p>
          <a:p>
            <a:pPr algn="l"/>
            <a:endParaRPr lang="pt-BR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500562" y="3786190"/>
            <a:ext cx="4286280" cy="2473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Michely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Aparecida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Maroldi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UFSCar</a:t>
            </a:r>
          </a:p>
          <a:p>
            <a:pPr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Priscila Gonçalves - FICSAE</a:t>
            </a:r>
          </a:p>
          <a:p>
            <a:pPr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Rosely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Moralez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Figueiredo – UFSCar</a:t>
            </a:r>
          </a:p>
          <a:p>
            <a:pPr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Silvia Alice Ferreira - SES</a:t>
            </a:r>
          </a:p>
          <a:p>
            <a:pPr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Sílvia Helena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Zem-Mascarenhas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UFSCar</a:t>
            </a:r>
          </a:p>
          <a:p>
            <a:pPr>
              <a:lnSpc>
                <a:spcPct val="150000"/>
              </a:lnSpc>
            </a:pP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Stephen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Timmons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Nothingham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1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University</a:t>
            </a:r>
            <a:r>
              <a:rPr lang="pt-BR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UK</a:t>
            </a:r>
            <a:endParaRPr lang="pt-BR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000364" y="271462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GRUPO DE TRABALHO</a:t>
            </a:r>
            <a:endParaRPr lang="pt-BR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500042"/>
            <a:ext cx="8358246" cy="4500594"/>
          </a:xfrm>
          <a:ln w="38100">
            <a:solidFill>
              <a:schemeClr val="accent6">
                <a:lumMod val="75000"/>
              </a:schemeClr>
            </a:solidFill>
            <a:prstDash val="solid"/>
          </a:ln>
        </p:spPr>
        <p:txBody>
          <a:bodyPr>
            <a:noAutofit/>
          </a:bodyPr>
          <a:lstStyle/>
          <a:p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Material educativo desenvolvido a partir de levantamento das lacunas de conhecimento de profissionais de enfermagem na APS, sobre prevenção de transmissão de microrganismos. O material produzido na íntegra, que se refere a uma dissertação de mestrado, pode ser acessado em </a:t>
            </a:r>
            <a:r>
              <a:rPr lang="pt-BR" sz="1800" dirty="0" smtClean="0">
                <a:latin typeface="Arial" pitchFamily="34" charset="0"/>
                <a:cs typeface="Arial" pitchFamily="34" charset="0"/>
                <a:hlinkClick r:id="rId2"/>
              </a:rPr>
              <a:t>https://repositorio.ufscar.br/handle/ufscar/3281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e o artigo científico produzido em </a:t>
            </a:r>
            <a:r>
              <a:rPr lang="pt-BR" sz="1800" dirty="0" smtClean="0">
                <a:latin typeface="Arial" pitchFamily="34" charset="0"/>
                <a:cs typeface="Arial" pitchFamily="34" charset="0"/>
                <a:hlinkClick r:id="rId3"/>
              </a:rPr>
              <a:t>https://doi.org/10.1186/s12912-017-0245-z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sequência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foram elaboradas as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WebQuest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e realizado um ensaio clínico, a fim de avaliar sua eficácia e aplicabilidade entre profissionais da APS. A trajetória percorrida e os resultados obtidos podem ser encontrados na tese de doutorado </a:t>
            </a:r>
            <a:r>
              <a:rPr lang="pt-BR" sz="1800" dirty="0" smtClean="0">
                <a:latin typeface="Arial" pitchFamily="34" charset="0"/>
                <a:cs typeface="Arial" pitchFamily="34" charset="0"/>
                <a:hlinkClick r:id="rId4"/>
              </a:rPr>
              <a:t>https://repositorio.ufscar.br/handle/ufscar/12152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e no artigo científico </a:t>
            </a:r>
            <a:r>
              <a:rPr lang="pt-BR" sz="1800" dirty="0" smtClean="0">
                <a:latin typeface="Arial" pitchFamily="34" charset="0"/>
                <a:cs typeface="Arial" pitchFamily="34" charset="0"/>
                <a:hlinkClick r:id="rId5"/>
              </a:rPr>
              <a:t>https://doi.org/10.1016/j.ajic.2021.10.043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produzidos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800" dirty="0" smtClean="0"/>
              <a:t/>
            </a:r>
            <a:br>
              <a:rPr lang="pt-BR" sz="1800" dirty="0" smtClean="0"/>
            </a:br>
            <a:endParaRPr lang="pt-BR" sz="1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71736" y="5429264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Bons Estudos!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128</Words>
  <Application>Microsoft Office PowerPoint</Application>
  <PresentationFormat>Apresentação na tela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 CRÉDITOS  Web Quest de curta duração, desenvolvida como parte do                                            Projeto FAPESP – Processo nº 2014/08663-1  Público alvo: profissionais de enfermagem da atenção primária em saúde. Data da criação: Setembro/2016 Universidade Federal de São Carlos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Quest de curta duração, desenvolvida como parte do                                            Projeto FAPESP – Processo nº 2014/08663-1  Público alvo: profissionais de enfermagem da atenção primária em saúde. Data da criação: Setembro/2016 Universidade Federal de São Carlos</dc:title>
  <dc:creator>Edson</dc:creator>
  <cp:lastModifiedBy>Edson</cp:lastModifiedBy>
  <cp:revision>9</cp:revision>
  <dcterms:created xsi:type="dcterms:W3CDTF">2022-08-09T12:58:44Z</dcterms:created>
  <dcterms:modified xsi:type="dcterms:W3CDTF">2022-08-12T12:50:56Z</dcterms:modified>
</cp:coreProperties>
</file>